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822017-9AB7-7C68-6B80-2A4D139C0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EC3C56-1248-623E-1124-8A7F1A9E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39C088-D149-1E81-1BAD-A9C46B04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3D710C-58E7-A3F5-3B8D-E31B14A4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D2AA26-7C2F-69BC-A1E0-EE3CE1DF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99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EE5EF4-7590-4474-6E9A-5BC5CFDC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A1EE88E-2158-EF2A-3D14-E3D476357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A9AE5F-778E-FC47-E5AD-E4A6FB874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8393C8-D155-1DA1-5D7D-30E1B14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F0CCC8-DED4-6B5B-5C2D-D08CF439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52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0D44B83-4D12-1E6C-97D9-B59D85550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72346A-5019-05F3-97C0-B188D269B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C185E1-6BC0-FC86-71E5-1AEF2DAF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0D6435-9DD3-836E-F407-704CC75F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B6D778-D8D1-E8A7-B81D-C36DDDED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67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6547E-8710-3374-A615-56C2BF49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3D0609-E64F-8C2E-1B20-3AC85FDF4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084E0B-57A0-E5D7-2A68-708CC2D9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E95702-8C04-CAF3-9648-5C12F055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B0B35-3AA3-70D7-09E6-C43B31CB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57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BE4DF0-38CB-CE19-2A83-9A46BD44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0F58CC-A5A0-55BD-43A8-392046BC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3963CE-308D-53C3-22DD-638133F3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B70D3-2303-1E98-4A27-098280C6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275F2C-8835-7471-38C2-0B96B264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11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010914-E273-30A6-1C2B-FF53CF32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A03900-C5C8-CD10-1457-C558C5032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511F45-F63E-9B0E-871D-29571687A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5847E0-EBDB-0EA7-E69A-2E0E5558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8363E4F-CA7C-7441-1F61-3C6EE983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BBBAA-3543-5A15-B7CF-1A212FE7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8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4A4FE-51AB-579E-EA3A-DEA11EB5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16D635-3C7D-54DB-7D18-6EC32C89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046C12-99CA-DB57-6EC4-EAD56C865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D22429-C4DF-1DF1-C82B-CAE82A0F1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949BF87-89E4-0DA9-3935-7DF4C88C8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FB0D1C6-1C5B-E598-A65E-EAC7F7EB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067564C-74A3-C474-3F5D-4540D144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F0375E8-783E-4A05-4765-B5D03547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15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25650-ECEA-D31B-B8E1-0F6A5E80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36E9B28-2E7F-E7A9-12CE-D550D5C7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9CDB7E3-BC7A-B00F-67D4-FE30835A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0A1087B-7810-14E3-83FB-69F1B915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64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2691815-8F30-BCF4-317D-28019841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04747F7-B4CE-9548-61FD-E7E402BB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51BB57-FF22-B46C-DFB6-D3E29064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540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C6E9E-9F34-27FB-959D-E4521AA9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38DC5A-A55F-A06E-B9E4-0BE6D7F19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6E1FC6-85BF-B38D-6D22-8D583B1EB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47D3BD-0BB9-6740-765F-CF3989C0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DE6E73-FC5D-0A89-146B-E7313B94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F4A2B1-3D9A-7ADC-C528-60220B1C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953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E208AC-39A9-E659-40B2-8F135ADD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BC3C9AD-98C3-0509-E68C-813A9AD31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3FB52-204F-324E-E3E8-5CA8115D0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2B5DA5-75A3-5BFF-D686-3F647FB7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003D90-9A10-668A-F820-D09DB52B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94C8EC7-44E9-970A-0282-711DFB2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34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E7D714-67F1-DBBE-A6A8-08FDAA4B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14785C-75DB-77E1-7EE3-5F6655847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250437-4BF2-D922-400C-0B327DDF5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72375-F418-46A5-99A5-F30634EC5B1C}" type="datetimeFigureOut">
              <a:rPr kumimoji="1" lang="ja-JP" altLang="en-US" smtClean="0"/>
              <a:t>2025/8/26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EF0BB0-D5FE-9BC5-B3F3-EBB80DE7F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788CE1-610B-1412-7C45-6BB0D462D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071E-3103-4AFE-9CDB-BE7EE7556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19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B6F25CD1-1DC7-E711-FB7F-BBD11DED36D7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画像関係</a:t>
            </a:r>
            <a:r>
              <a:rPr kumimoji="1" lang="en-US" altLang="ja-JP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_1</a:t>
            </a:r>
            <a:endParaRPr kumimoji="1" lang="ja-JP" altLang="en-US" sz="4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D430230-4B06-E96E-6393-4667E21DF0DD}"/>
              </a:ext>
            </a:extLst>
          </p:cNvPr>
          <p:cNvSpPr txBox="1"/>
          <p:nvPr/>
        </p:nvSpPr>
        <p:spPr>
          <a:xfrm>
            <a:off x="0" y="1010653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 err="1"/>
              <a:t>Image_Manager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41E5C8-BCC1-1D25-B168-7F46567B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" r="51853"/>
          <a:stretch>
            <a:fillRect/>
          </a:stretch>
        </p:blipFill>
        <p:spPr>
          <a:xfrm>
            <a:off x="128337" y="1410246"/>
            <a:ext cx="2566738" cy="1920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5C1F1CA-FAC0-A008-EA82-786F87CB2D7C}"/>
              </a:ext>
            </a:extLst>
          </p:cNvPr>
          <p:cNvSpPr/>
          <p:nvPr/>
        </p:nvSpPr>
        <p:spPr>
          <a:xfrm>
            <a:off x="593558" y="2791326"/>
            <a:ext cx="1764631" cy="3368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8B3814D-FCA4-1294-9FC1-5AC9C9D8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35" y="946481"/>
            <a:ext cx="4094006" cy="584734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AEBE6160-65D3-4334-4B30-463AD9AF55B3}"/>
              </a:ext>
            </a:extLst>
          </p:cNvPr>
          <p:cNvSpPr/>
          <p:nvPr/>
        </p:nvSpPr>
        <p:spPr>
          <a:xfrm flipH="1">
            <a:off x="9228090" y="1089766"/>
            <a:ext cx="2761673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ステージの背景画像</a:t>
            </a:r>
            <a:endParaRPr kumimoji="1"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837C312-5DEF-0482-A05C-6F1DEF864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84" y="1582088"/>
            <a:ext cx="757379" cy="113606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33F33F4-E1EA-3C65-D038-7ACEAD2A6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85" y="1582088"/>
            <a:ext cx="757378" cy="113606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ACA244F-EFA0-105E-A9FB-C65B72710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06" y="1582088"/>
            <a:ext cx="757379" cy="113606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4F4E30CF-F8F0-7423-84BB-EC7656AA0811}"/>
              </a:ext>
            </a:extLst>
          </p:cNvPr>
          <p:cNvSpPr/>
          <p:nvPr/>
        </p:nvSpPr>
        <p:spPr>
          <a:xfrm>
            <a:off x="3086402" y="2827300"/>
            <a:ext cx="1671290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マスク画像</a:t>
            </a:r>
            <a:endParaRPr kumimoji="1"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B4D072BC-6A51-055D-8B8D-F23F2AFC0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57" y="3302119"/>
            <a:ext cx="757379" cy="113606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B1A4E820-FB59-DCDD-B58A-1D491287B75B}"/>
              </a:ext>
            </a:extLst>
          </p:cNvPr>
          <p:cNvSpPr/>
          <p:nvPr/>
        </p:nvSpPr>
        <p:spPr>
          <a:xfrm flipH="1">
            <a:off x="9228090" y="3569242"/>
            <a:ext cx="2761673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カウントダウン用画像</a:t>
            </a:r>
            <a:endParaRPr kumimoji="1"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B138D268-1C3C-3721-C713-9B20C8241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926" y="4005515"/>
            <a:ext cx="393469" cy="51475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EA395CD-B0C9-F89F-C5D7-2B8BDDE7A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77" y="3978774"/>
            <a:ext cx="255946" cy="56823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0E4AE58-F9EB-76B4-29F1-A5E07B8117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09" y="3990712"/>
            <a:ext cx="424030" cy="54436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7AB49FC-6A2F-D28A-E183-3ECFBF963D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02" y="4655633"/>
            <a:ext cx="1253624" cy="58801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32" name="矢印: 五方向 31">
            <a:extLst>
              <a:ext uri="{FF2B5EF4-FFF2-40B4-BE49-F238E27FC236}">
                <a16:creationId xmlns:a16="http://schemas.microsoft.com/office/drawing/2014/main" id="{22437FA1-5356-B754-EA0E-DE03C3983F86}"/>
              </a:ext>
            </a:extLst>
          </p:cNvPr>
          <p:cNvSpPr/>
          <p:nvPr/>
        </p:nvSpPr>
        <p:spPr>
          <a:xfrm>
            <a:off x="3086402" y="5690573"/>
            <a:ext cx="1671290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サメの画像</a:t>
            </a:r>
            <a:endParaRPr kumimoji="1"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5564C0BE-3F1C-F15B-3966-A0E8E8CCB6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29" y="6188242"/>
            <a:ext cx="778505" cy="523556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A04CF15D-7BE1-6A2B-E31A-286CFE04A5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83" y="6188242"/>
            <a:ext cx="778505" cy="523556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3A8E415-5858-13C4-2BBE-2DC5887EA8D4}"/>
              </a:ext>
            </a:extLst>
          </p:cNvPr>
          <p:cNvSpPr txBox="1"/>
          <p:nvPr/>
        </p:nvSpPr>
        <p:spPr>
          <a:xfrm>
            <a:off x="356840" y="6450020"/>
            <a:ext cx="259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左右の順番でお願いします</a:t>
            </a:r>
          </a:p>
        </p:txBody>
      </p:sp>
    </p:spTree>
    <p:extLst>
      <p:ext uri="{BB962C8B-B14F-4D97-AF65-F5344CB8AC3E}">
        <p14:creationId xmlns:p14="http://schemas.microsoft.com/office/powerpoint/2010/main" val="293748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1D4B-FC57-FEB2-91F5-9A9C1253A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B3C9158E-E2A4-28C7-9255-2A589D4350E9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画像関係</a:t>
            </a:r>
            <a:r>
              <a:rPr kumimoji="1" lang="en-US" altLang="ja-JP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_2</a:t>
            </a:r>
            <a:endParaRPr kumimoji="1" lang="ja-JP" altLang="en-US" sz="4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AB7BAD-624F-7E29-19BC-94351F8279BD}"/>
              </a:ext>
            </a:extLst>
          </p:cNvPr>
          <p:cNvSpPr txBox="1"/>
          <p:nvPr/>
        </p:nvSpPr>
        <p:spPr>
          <a:xfrm>
            <a:off x="0" y="1010653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 err="1"/>
              <a:t>Image_Manager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93A1764-D38C-24A0-0D71-701BCD20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" r="51853"/>
          <a:stretch>
            <a:fillRect/>
          </a:stretch>
        </p:blipFill>
        <p:spPr>
          <a:xfrm>
            <a:off x="128337" y="1410246"/>
            <a:ext cx="2566738" cy="1920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AED5AC-25E9-94D3-3C38-9CBDB7B16DBD}"/>
              </a:ext>
            </a:extLst>
          </p:cNvPr>
          <p:cNvSpPr/>
          <p:nvPr/>
        </p:nvSpPr>
        <p:spPr>
          <a:xfrm>
            <a:off x="593558" y="2791326"/>
            <a:ext cx="1764631" cy="3368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11BFCF19-3030-49F3-F20C-28415C7C4F94}"/>
              </a:ext>
            </a:extLst>
          </p:cNvPr>
          <p:cNvSpPr/>
          <p:nvPr/>
        </p:nvSpPr>
        <p:spPr>
          <a:xfrm flipH="1">
            <a:off x="8193617" y="882316"/>
            <a:ext cx="3499618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機雷の画像と爆発アニメーション画像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B70361-3FF3-EB9A-A061-D60CB620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8" y="946479"/>
            <a:ext cx="3069049" cy="584734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DDCA7F-D7AF-9630-CCEF-1C98072E8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46" y="1297651"/>
            <a:ext cx="461674" cy="466981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A8E6480-5B98-8CCF-8A8D-D1FE739DD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325" y="1849700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1960626-BBAC-3020-FBF9-F03BA9010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45" y="1855776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FF0CDA2-22AB-3579-D1D8-7F9B542F7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01" y="1849700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EEFBB3B-07C7-D72D-5315-304C8AC73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57" y="1849700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B2E541B-C0DB-57DF-9F99-CFF699447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13" y="1849700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180E3440-7D24-9D70-C37E-8D7F10DB0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69" y="1849700"/>
            <a:ext cx="461675" cy="46167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40" name="矢印: 五方向 39">
            <a:extLst>
              <a:ext uri="{FF2B5EF4-FFF2-40B4-BE49-F238E27FC236}">
                <a16:creationId xmlns:a16="http://schemas.microsoft.com/office/drawing/2014/main" id="{54414354-EFA6-A01C-D623-9444A6D7C164}"/>
              </a:ext>
            </a:extLst>
          </p:cNvPr>
          <p:cNvSpPr/>
          <p:nvPr/>
        </p:nvSpPr>
        <p:spPr>
          <a:xfrm flipH="1">
            <a:off x="8193617" y="2403156"/>
            <a:ext cx="3499618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財宝画像</a:t>
            </a: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E7AB85CC-6F92-AD6C-0DE0-0ACB535670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67" y="2789772"/>
            <a:ext cx="509524" cy="46190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264E280D-F425-6DE8-CE22-D9D27F2DF2E5}"/>
              </a:ext>
            </a:extLst>
          </p:cNvPr>
          <p:cNvSpPr/>
          <p:nvPr/>
        </p:nvSpPr>
        <p:spPr>
          <a:xfrm>
            <a:off x="2846997" y="2780926"/>
            <a:ext cx="2002388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ゴールの矢印画像</a:t>
            </a: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EEF5BF46-4B3A-E36C-7D3A-FDCF7B79B0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08" y="3206203"/>
            <a:ext cx="1148866" cy="30802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46" name="矢印: 五方向 45">
            <a:extLst>
              <a:ext uri="{FF2B5EF4-FFF2-40B4-BE49-F238E27FC236}">
                <a16:creationId xmlns:a16="http://schemas.microsoft.com/office/drawing/2014/main" id="{1009D6D5-7B16-1371-4991-2FD5916C3DFA}"/>
              </a:ext>
            </a:extLst>
          </p:cNvPr>
          <p:cNvSpPr/>
          <p:nvPr/>
        </p:nvSpPr>
        <p:spPr>
          <a:xfrm flipH="1">
            <a:off x="8193617" y="3337382"/>
            <a:ext cx="3499618" cy="30091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プレイヤーのアニメーション画像</a:t>
            </a: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AC52B24B-04A0-EA3D-556F-89C591BAF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09" y="3709990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A22E765D-4377-E8A7-E11B-E272A07CD0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31" y="3709990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B72AF9F9-0E39-A25E-E34E-CDBC4CCCA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40" y="3709990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87C6A6BC-639B-EBB8-DA21-355A87F5B9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40" y="4371618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8C37D837-9FAA-70EB-2378-FE5CB6046A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31" y="4371618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3BFD1724-FB36-9D13-A710-BD3708C769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09" y="4371618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0E58DA98-2333-1250-57A0-3152F39E23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40" y="5033246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EE953827-F5D6-F9BD-B367-0D7F5754F1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31" y="5033246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3495865B-B1C8-9C08-FB58-0014E18E4C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09" y="5033246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8BF7A805-43CC-3901-A4F6-D2A9662A64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840" y="5694875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014B6141-2923-91C6-8CE6-6B2ED0AEDC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31" y="5694875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C276FA6B-4F85-8351-A4C3-3C6E6A213C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09" y="5694875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35E282C-6A9F-A74D-DD9A-1DC791506F78}"/>
              </a:ext>
            </a:extLst>
          </p:cNvPr>
          <p:cNvSpPr txBox="1"/>
          <p:nvPr/>
        </p:nvSpPr>
        <p:spPr>
          <a:xfrm>
            <a:off x="10446949" y="3846157"/>
            <a:ext cx="3965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右</a:t>
            </a:r>
            <a:endParaRPr kumimoji="1" lang="en-US" altLang="ja-JP" sz="1400" b="1" dirty="0">
              <a:solidFill>
                <a:srgbClr val="FF0000"/>
              </a:solidFill>
            </a:endParaRPr>
          </a:p>
          <a:p>
            <a:endParaRPr lang="en-US" altLang="ja-JP" sz="1400" b="1" dirty="0">
              <a:solidFill>
                <a:srgbClr val="FF0000"/>
              </a:solidFill>
            </a:endParaRPr>
          </a:p>
          <a:p>
            <a:endParaRPr kumimoji="1"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左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endParaRPr kumimoji="1" lang="en-US" altLang="ja-JP" sz="1400" b="1" dirty="0">
              <a:solidFill>
                <a:srgbClr val="FF0000"/>
              </a:solidFill>
            </a:endParaRPr>
          </a:p>
          <a:p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kumimoji="1" lang="ja-JP" altLang="en-US" sz="1400" b="1" dirty="0">
                <a:solidFill>
                  <a:srgbClr val="FF0000"/>
                </a:solidFill>
              </a:rPr>
              <a:t>上</a:t>
            </a:r>
            <a:endParaRPr kumimoji="1" lang="en-US" altLang="ja-JP" sz="1400" b="1" dirty="0">
              <a:solidFill>
                <a:srgbClr val="FF0000"/>
              </a:solidFill>
            </a:endParaRPr>
          </a:p>
          <a:p>
            <a:endParaRPr lang="en-US" altLang="ja-JP" sz="1400" b="1" dirty="0">
              <a:solidFill>
                <a:srgbClr val="FF0000"/>
              </a:solidFill>
            </a:endParaRPr>
          </a:p>
          <a:p>
            <a:endParaRPr kumimoji="1"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下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3" name="図 72">
            <a:extLst>
              <a:ext uri="{FF2B5EF4-FFF2-40B4-BE49-F238E27FC236}">
                <a16:creationId xmlns:a16="http://schemas.microsoft.com/office/drawing/2014/main" id="{B8A282F3-318D-5E61-D5C1-0EA2C3271C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4" y="5414067"/>
            <a:ext cx="561617" cy="56161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42470A44-3781-5D9C-DF68-960A49461E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4" y="6092926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35A67B47-F23F-22C7-F366-66CD106849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10" y="6092926"/>
            <a:ext cx="561618" cy="56161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5E8FDAB7-2D0F-1F9A-05FA-DFA260CF2032}"/>
              </a:ext>
            </a:extLst>
          </p:cNvPr>
          <p:cNvSpPr txBox="1"/>
          <p:nvPr/>
        </p:nvSpPr>
        <p:spPr>
          <a:xfrm>
            <a:off x="2502481" y="5590903"/>
            <a:ext cx="739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正面</a:t>
            </a:r>
            <a:endParaRPr kumimoji="1" lang="en-US" altLang="ja-JP" sz="1400" b="1" dirty="0">
              <a:solidFill>
                <a:srgbClr val="FF0000"/>
              </a:solidFill>
            </a:endParaRPr>
          </a:p>
          <a:p>
            <a:endParaRPr kumimoji="1" lang="en-US" altLang="ja-JP" sz="1400" b="1" dirty="0">
              <a:solidFill>
                <a:srgbClr val="FF0000"/>
              </a:solidFill>
            </a:endParaRPr>
          </a:p>
          <a:p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kumimoji="1" lang="ja-JP" altLang="en-US" sz="1400" b="1" dirty="0">
                <a:solidFill>
                  <a:srgbClr val="FF0000"/>
                </a:solidFill>
              </a:rPr>
              <a:t>死亡時</a:t>
            </a:r>
          </a:p>
        </p:txBody>
      </p:sp>
    </p:spTree>
    <p:extLst>
      <p:ext uri="{BB962C8B-B14F-4D97-AF65-F5344CB8AC3E}">
        <p14:creationId xmlns:p14="http://schemas.microsoft.com/office/powerpoint/2010/main" val="314825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47B77-114C-6A99-A2D9-8819A270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881BB960-92FD-AAC1-F700-97DBB3092C89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ゲームパラメータ</a:t>
            </a:r>
            <a:r>
              <a:rPr kumimoji="1" lang="en-US" altLang="ja-JP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_1</a:t>
            </a:r>
            <a:endParaRPr kumimoji="1" lang="ja-JP" altLang="en-US" sz="4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79005E-D8DC-48DE-2E9D-45C5C0733E05}"/>
              </a:ext>
            </a:extLst>
          </p:cNvPr>
          <p:cNvSpPr txBox="1"/>
          <p:nvPr/>
        </p:nvSpPr>
        <p:spPr>
          <a:xfrm>
            <a:off x="0" y="1010653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 err="1"/>
              <a:t>Game_Manager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447254C-479E-C550-3FAF-90193357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" r="51853"/>
          <a:stretch>
            <a:fillRect/>
          </a:stretch>
        </p:blipFill>
        <p:spPr>
          <a:xfrm>
            <a:off x="128337" y="1410246"/>
            <a:ext cx="2566738" cy="1920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19D0162-1CD1-7311-8C09-A2E2C738FB1F}"/>
              </a:ext>
            </a:extLst>
          </p:cNvPr>
          <p:cNvSpPr/>
          <p:nvPr/>
        </p:nvSpPr>
        <p:spPr>
          <a:xfrm>
            <a:off x="593558" y="1571030"/>
            <a:ext cx="1764631" cy="3368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230939-52E1-EF0B-0AA1-579F2FE6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5" y="3599083"/>
            <a:ext cx="3711453" cy="3027974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FE371B3-7DEE-AB16-B6AD-CDDF44DA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49" y="1276078"/>
            <a:ext cx="3941494" cy="535097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3" name="矢印: 五方向 12">
            <a:extLst>
              <a:ext uri="{FF2B5EF4-FFF2-40B4-BE49-F238E27FC236}">
                <a16:creationId xmlns:a16="http://schemas.microsoft.com/office/drawing/2014/main" id="{53A016ED-772A-CFBF-219D-9383A9AF2122}"/>
              </a:ext>
            </a:extLst>
          </p:cNvPr>
          <p:cNvSpPr/>
          <p:nvPr/>
        </p:nvSpPr>
        <p:spPr>
          <a:xfrm flipH="1">
            <a:off x="4024570" y="3615856"/>
            <a:ext cx="1708727" cy="509903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ステージごとの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制限時間</a:t>
            </a: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A310D91B-D156-EEA6-909A-71E9E79F8BAF}"/>
              </a:ext>
            </a:extLst>
          </p:cNvPr>
          <p:cNvSpPr/>
          <p:nvPr/>
        </p:nvSpPr>
        <p:spPr>
          <a:xfrm flipH="1">
            <a:off x="4024570" y="5117508"/>
            <a:ext cx="1708727" cy="509903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ゲーム開始時の</a:t>
            </a:r>
            <a:endParaRPr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ctr"/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プレイヤーの向き</a:t>
            </a:r>
            <a:endParaRPr kumimoji="1" lang="ja-JP" altLang="en-US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D8B03B87-185B-015D-9004-1084DE639C8C}"/>
              </a:ext>
            </a:extLst>
          </p:cNvPr>
          <p:cNvSpPr/>
          <p:nvPr/>
        </p:nvSpPr>
        <p:spPr>
          <a:xfrm flipH="1">
            <a:off x="9891495" y="2370585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プレイヤーの無敵時間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32B6914C-BE4F-55ED-963B-7A9C7EEEF809}"/>
              </a:ext>
            </a:extLst>
          </p:cNvPr>
          <p:cNvSpPr/>
          <p:nvPr/>
        </p:nvSpPr>
        <p:spPr>
          <a:xfrm flipH="1">
            <a:off x="9891495" y="2864622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プレイヤーの移動速度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D1A5EC3F-1EBB-2E0C-1DD3-6C54E4F5D597}"/>
              </a:ext>
            </a:extLst>
          </p:cNvPr>
          <p:cNvSpPr/>
          <p:nvPr/>
        </p:nvSpPr>
        <p:spPr>
          <a:xfrm flipH="1">
            <a:off x="9891492" y="3235766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プレイヤーの回転速度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FB73008E-39D7-F302-647A-C58D266AEFF4}"/>
              </a:ext>
            </a:extLst>
          </p:cNvPr>
          <p:cNvSpPr/>
          <p:nvPr/>
        </p:nvSpPr>
        <p:spPr>
          <a:xfrm flipH="1">
            <a:off x="9891492" y="3615856"/>
            <a:ext cx="2089903" cy="411199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ノックバックの威力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630643F1-E39D-FDB7-01C9-EADF1ABDC1A2}"/>
              </a:ext>
            </a:extLst>
          </p:cNvPr>
          <p:cNvSpPr/>
          <p:nvPr/>
        </p:nvSpPr>
        <p:spPr>
          <a:xfrm flipH="1">
            <a:off x="9891491" y="4175031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プレイヤーの反転角度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02219C59-66FD-DF99-0902-C5E9D8E69189}"/>
              </a:ext>
            </a:extLst>
          </p:cNvPr>
          <p:cNvSpPr/>
          <p:nvPr/>
        </p:nvSpPr>
        <p:spPr>
          <a:xfrm flipH="1">
            <a:off x="9891490" y="4568793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機雷の移動速度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B17756E6-5EF2-9AE9-11D1-ED587F2D945D}"/>
              </a:ext>
            </a:extLst>
          </p:cNvPr>
          <p:cNvSpPr/>
          <p:nvPr/>
        </p:nvSpPr>
        <p:spPr>
          <a:xfrm flipH="1">
            <a:off x="9891489" y="4968785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サメの移動速度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F2DCD197-BD61-35B1-6F97-1903BF5F3F47}"/>
              </a:ext>
            </a:extLst>
          </p:cNvPr>
          <p:cNvSpPr/>
          <p:nvPr/>
        </p:nvSpPr>
        <p:spPr>
          <a:xfrm flipH="1">
            <a:off x="9891488" y="5377651"/>
            <a:ext cx="2089903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プレイヤーの減速率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6" name="矢印: 五方向 25">
            <a:extLst>
              <a:ext uri="{FF2B5EF4-FFF2-40B4-BE49-F238E27FC236}">
                <a16:creationId xmlns:a16="http://schemas.microsoft.com/office/drawing/2014/main" id="{C5EEE149-1670-176C-5766-E879DDA1837C}"/>
              </a:ext>
            </a:extLst>
          </p:cNvPr>
          <p:cNvSpPr/>
          <p:nvPr/>
        </p:nvSpPr>
        <p:spPr>
          <a:xfrm flipH="1">
            <a:off x="9891487" y="5722996"/>
            <a:ext cx="2089903" cy="40031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プレイヤーの下方向への移動速度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浮力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</a:p>
        </p:txBody>
      </p:sp>
      <p:sp>
        <p:nvSpPr>
          <p:cNvPr id="27" name="矢印: 五方向 26">
            <a:extLst>
              <a:ext uri="{FF2B5EF4-FFF2-40B4-BE49-F238E27FC236}">
                <a16:creationId xmlns:a16="http://schemas.microsoft.com/office/drawing/2014/main" id="{EA7E31D4-9020-1B71-0A87-C897F979132A}"/>
              </a:ext>
            </a:extLst>
          </p:cNvPr>
          <p:cNvSpPr/>
          <p:nvPr/>
        </p:nvSpPr>
        <p:spPr>
          <a:xfrm flipH="1">
            <a:off x="9891486" y="6226741"/>
            <a:ext cx="2089903" cy="40031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衝突時の空気ゲージの減少する時間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秒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787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8850-5711-3376-8A01-17262963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0E177642-2F53-8E9E-635D-0BAF06D4359A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ゲームパラメータ</a:t>
            </a:r>
            <a:r>
              <a:rPr kumimoji="1" lang="en-US" altLang="ja-JP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_2</a:t>
            </a:r>
            <a:endParaRPr kumimoji="1" lang="ja-JP" altLang="en-US" sz="4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027EFB-BE68-9A5B-C997-C739829F302B}"/>
              </a:ext>
            </a:extLst>
          </p:cNvPr>
          <p:cNvSpPr txBox="1"/>
          <p:nvPr/>
        </p:nvSpPr>
        <p:spPr>
          <a:xfrm>
            <a:off x="0" y="1010653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 err="1"/>
              <a:t>Game_Manager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35BF89-1540-9BE9-D7C1-F4E2AE0E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" r="51853"/>
          <a:stretch>
            <a:fillRect/>
          </a:stretch>
        </p:blipFill>
        <p:spPr>
          <a:xfrm>
            <a:off x="128337" y="1410246"/>
            <a:ext cx="2566738" cy="1920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7597FD8-51BE-9CF1-70A7-CABB2AEEFCEE}"/>
              </a:ext>
            </a:extLst>
          </p:cNvPr>
          <p:cNvSpPr/>
          <p:nvPr/>
        </p:nvSpPr>
        <p:spPr>
          <a:xfrm>
            <a:off x="593558" y="1571030"/>
            <a:ext cx="1764631" cy="3368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4580710E-2148-EF0A-0BF5-5FEA875094FE}"/>
              </a:ext>
            </a:extLst>
          </p:cNvPr>
          <p:cNvSpPr/>
          <p:nvPr/>
        </p:nvSpPr>
        <p:spPr>
          <a:xfrm flipH="1">
            <a:off x="7637822" y="971895"/>
            <a:ext cx="422166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ステージごとの生成するキャラクターリスト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0897AC2-3311-038F-618B-11C6988C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909" y="1010653"/>
            <a:ext cx="4420217" cy="574437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矢印: 五方向 8">
            <a:extLst>
              <a:ext uri="{FF2B5EF4-FFF2-40B4-BE49-F238E27FC236}">
                <a16:creationId xmlns:a16="http://schemas.microsoft.com/office/drawing/2014/main" id="{4FC8B585-BF5A-34D0-E66E-C4DBCC22C216}"/>
              </a:ext>
            </a:extLst>
          </p:cNvPr>
          <p:cNvSpPr/>
          <p:nvPr/>
        </p:nvSpPr>
        <p:spPr>
          <a:xfrm flipH="1">
            <a:off x="7637822" y="2046439"/>
            <a:ext cx="422166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ステージ番号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矢印: 五方向 9">
            <a:extLst>
              <a:ext uri="{FF2B5EF4-FFF2-40B4-BE49-F238E27FC236}">
                <a16:creationId xmlns:a16="http://schemas.microsoft.com/office/drawing/2014/main" id="{23F1A67D-B6F5-A09C-E72D-1DDA48E1F38A}"/>
              </a:ext>
            </a:extLst>
          </p:cNvPr>
          <p:cNvSpPr/>
          <p:nvPr/>
        </p:nvSpPr>
        <p:spPr>
          <a:xfrm flipH="1">
            <a:off x="7578607" y="2891691"/>
            <a:ext cx="422166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オブジェクト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ID</a:t>
            </a:r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89D512E-10E4-65B2-4A84-61472FC8979F}"/>
              </a:ext>
            </a:extLst>
          </p:cNvPr>
          <p:cNvGrpSpPr/>
          <p:nvPr/>
        </p:nvGrpSpPr>
        <p:grpSpPr>
          <a:xfrm>
            <a:off x="7725557" y="3207830"/>
            <a:ext cx="2879068" cy="3000590"/>
            <a:chOff x="7778960" y="2889997"/>
            <a:chExt cx="2879068" cy="300059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CDF09DE9-F34C-3E9A-0CE7-BDB28894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5" y="2889997"/>
              <a:ext cx="516250" cy="51625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E4EEAFD2-09B1-971F-5A29-F430B26C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5" y="3578417"/>
              <a:ext cx="516250" cy="46800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55900D4A-E317-4DFC-612A-61D3A0F3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5" y="4218587"/>
              <a:ext cx="462678" cy="46800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85554CAD-3CEC-0D52-C4AF-B1E2D862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5" y="4858757"/>
              <a:ext cx="695897" cy="46800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D5E6EB41-3F6C-3A54-CED3-1A4168F41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505" y="5498928"/>
              <a:ext cx="1146523" cy="30740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F339224-A690-5DE3-489D-637DDFB8D218}"/>
                </a:ext>
              </a:extLst>
            </p:cNvPr>
            <p:cNvSpPr txBox="1"/>
            <p:nvPr/>
          </p:nvSpPr>
          <p:spPr>
            <a:xfrm>
              <a:off x="7778960" y="2997487"/>
              <a:ext cx="1522058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/>
                <a:t>PLAYER</a:t>
              </a:r>
            </a:p>
            <a:p>
              <a:endParaRPr lang="en-US" altLang="ja-JP" sz="1400" b="1" dirty="0"/>
            </a:p>
            <a:p>
              <a:endParaRPr lang="en-US" altLang="ja-JP" sz="1400" b="1" dirty="0"/>
            </a:p>
            <a:p>
              <a:r>
                <a:rPr kumimoji="1" lang="en-US" altLang="ja-JP" sz="1400" b="1" dirty="0"/>
                <a:t>TREASURE</a:t>
              </a:r>
            </a:p>
            <a:p>
              <a:endParaRPr lang="en-US" altLang="ja-JP" sz="1400" b="1" dirty="0"/>
            </a:p>
            <a:p>
              <a:endParaRPr lang="en-US" altLang="ja-JP" sz="1400" b="1" dirty="0"/>
            </a:p>
            <a:p>
              <a:r>
                <a:rPr kumimoji="1" lang="en-US" altLang="ja-JP" sz="1400" b="1" dirty="0"/>
                <a:t>MINE</a:t>
              </a:r>
            </a:p>
            <a:p>
              <a:endParaRPr lang="en-US" altLang="ja-JP" sz="1400" b="1" dirty="0"/>
            </a:p>
            <a:p>
              <a:endParaRPr lang="en-US" altLang="ja-JP" sz="1400" b="1" dirty="0"/>
            </a:p>
            <a:p>
              <a:r>
                <a:rPr kumimoji="1" lang="en-US" altLang="ja-JP" sz="1400" b="1" dirty="0"/>
                <a:t>SHARK</a:t>
              </a:r>
            </a:p>
            <a:p>
              <a:endParaRPr lang="en-US" altLang="ja-JP" sz="1400" b="1" dirty="0"/>
            </a:p>
            <a:p>
              <a:endParaRPr lang="en-US" altLang="ja-JP" sz="1400" b="1" dirty="0"/>
            </a:p>
            <a:p>
              <a:r>
                <a:rPr lang="en-US" altLang="ja-JP" sz="1400" b="1" dirty="0"/>
                <a:t>GOAL_ARROW</a:t>
              </a:r>
              <a:endParaRPr kumimoji="1" lang="ja-JP" altLang="en-US" sz="1400" b="1" dirty="0"/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0F0331-14BB-E2BC-C414-C4CF695C6C28}"/>
              </a:ext>
            </a:extLst>
          </p:cNvPr>
          <p:cNvSpPr txBox="1"/>
          <p:nvPr/>
        </p:nvSpPr>
        <p:spPr>
          <a:xfrm>
            <a:off x="84155" y="4914306"/>
            <a:ext cx="289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※MINE(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機雷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)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、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SHARK(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サメ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ja-JP" altLang="en-US" sz="1400" b="1" dirty="0">
                <a:solidFill>
                  <a:srgbClr val="FF0000"/>
                </a:solidFill>
              </a:rPr>
              <a:t>の場合のみ追加でパラメータ設定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69D5E00C-0A56-3E0A-7378-8FF27F417A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r="55404" b="729"/>
          <a:stretch>
            <a:fillRect/>
          </a:stretch>
        </p:blipFill>
        <p:spPr>
          <a:xfrm>
            <a:off x="84155" y="5509134"/>
            <a:ext cx="1974445" cy="47259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40" name="矢印: 五方向 39">
            <a:extLst>
              <a:ext uri="{FF2B5EF4-FFF2-40B4-BE49-F238E27FC236}">
                <a16:creationId xmlns:a16="http://schemas.microsoft.com/office/drawing/2014/main" id="{89F23D69-45A7-4619-3F6A-C2B49ECFE539}"/>
              </a:ext>
            </a:extLst>
          </p:cNvPr>
          <p:cNvSpPr/>
          <p:nvPr/>
        </p:nvSpPr>
        <p:spPr>
          <a:xfrm flipH="1">
            <a:off x="7637822" y="2362578"/>
            <a:ext cx="422166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生成するオブジェクトの数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1" name="矢印: 五方向 40">
            <a:extLst>
              <a:ext uri="{FF2B5EF4-FFF2-40B4-BE49-F238E27FC236}">
                <a16:creationId xmlns:a16="http://schemas.microsoft.com/office/drawing/2014/main" id="{48102311-FF42-B023-41CB-DEA3798A0C16}"/>
              </a:ext>
            </a:extLst>
          </p:cNvPr>
          <p:cNvSpPr/>
          <p:nvPr/>
        </p:nvSpPr>
        <p:spPr>
          <a:xfrm flipH="1">
            <a:off x="7552369" y="6220606"/>
            <a:ext cx="422166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オブジェクトの座標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2" name="矢印: 五方向 41">
            <a:extLst>
              <a:ext uri="{FF2B5EF4-FFF2-40B4-BE49-F238E27FC236}">
                <a16:creationId xmlns:a16="http://schemas.microsoft.com/office/drawing/2014/main" id="{872D38C6-C99C-9993-DD5E-0E1B3E6993C8}"/>
              </a:ext>
            </a:extLst>
          </p:cNvPr>
          <p:cNvSpPr/>
          <p:nvPr/>
        </p:nvSpPr>
        <p:spPr>
          <a:xfrm flipH="1">
            <a:off x="2156535" y="5499644"/>
            <a:ext cx="786970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移動幅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3" name="矢印: 五方向 42">
            <a:extLst>
              <a:ext uri="{FF2B5EF4-FFF2-40B4-BE49-F238E27FC236}">
                <a16:creationId xmlns:a16="http://schemas.microsoft.com/office/drawing/2014/main" id="{87761ADE-E4AF-66B1-91C8-BACD79E096BB}"/>
              </a:ext>
            </a:extLst>
          </p:cNvPr>
          <p:cNvSpPr/>
          <p:nvPr/>
        </p:nvSpPr>
        <p:spPr>
          <a:xfrm flipH="1">
            <a:off x="385096" y="6077696"/>
            <a:ext cx="2558409" cy="677334"/>
          </a:xfrm>
          <a:prstGeom prst="homePlat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・スタートする方向</a:t>
            </a:r>
            <a:endParaRPr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機雷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	: True 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→ </a:t>
            </a:r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上</a:t>
            </a:r>
            <a:endParaRPr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サメ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	: True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→ 右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843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A855D-EA96-7C75-CE36-3D4D9AED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3B6B68E0-8F4D-53EC-C15B-B985F3976732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音楽関係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2BC2AD8-E130-5D82-E569-586DFD334CB7}"/>
              </a:ext>
            </a:extLst>
          </p:cNvPr>
          <p:cNvSpPr txBox="1"/>
          <p:nvPr/>
        </p:nvSpPr>
        <p:spPr>
          <a:xfrm>
            <a:off x="0" y="1010653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 err="1"/>
              <a:t>Game_Manager</a:t>
            </a:r>
            <a:endParaRPr kumimoji="1" lang="ja-JP" altLang="en-US" b="1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42F1054-0767-2381-89D6-FD2851A3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" r="51853"/>
          <a:stretch>
            <a:fillRect/>
          </a:stretch>
        </p:blipFill>
        <p:spPr>
          <a:xfrm>
            <a:off x="128337" y="1410246"/>
            <a:ext cx="2566738" cy="1920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B9D7A64-FD13-E6C6-AE3F-5A0A36E34AAD}"/>
              </a:ext>
            </a:extLst>
          </p:cNvPr>
          <p:cNvSpPr/>
          <p:nvPr/>
        </p:nvSpPr>
        <p:spPr>
          <a:xfrm>
            <a:off x="593558" y="2291466"/>
            <a:ext cx="1764631" cy="336885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64AD48-9080-9F72-36A2-1B62FF5A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45" y="1010653"/>
            <a:ext cx="3145356" cy="56536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矢印: 五方向 10">
            <a:extLst>
              <a:ext uri="{FF2B5EF4-FFF2-40B4-BE49-F238E27FC236}">
                <a16:creationId xmlns:a16="http://schemas.microsoft.com/office/drawing/2014/main" id="{0DE32C36-EFB6-2716-13A5-171C0DB6B99B}"/>
              </a:ext>
            </a:extLst>
          </p:cNvPr>
          <p:cNvSpPr/>
          <p:nvPr/>
        </p:nvSpPr>
        <p:spPr>
          <a:xfrm flipH="1">
            <a:off x="7943532" y="1379985"/>
            <a:ext cx="344927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各画面の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BGM</a:t>
            </a: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A082E916-2CC9-064C-7B85-C91198BE89D9}"/>
              </a:ext>
            </a:extLst>
          </p:cNvPr>
          <p:cNvSpPr/>
          <p:nvPr/>
        </p:nvSpPr>
        <p:spPr>
          <a:xfrm flipH="1">
            <a:off x="7943532" y="2247692"/>
            <a:ext cx="344927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各画面の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BGM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の音量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矢印: 五方向 12">
            <a:extLst>
              <a:ext uri="{FF2B5EF4-FFF2-40B4-BE49-F238E27FC236}">
                <a16:creationId xmlns:a16="http://schemas.microsoft.com/office/drawing/2014/main" id="{79F97190-DAF2-1354-1E55-F41DAECC8622}"/>
              </a:ext>
            </a:extLst>
          </p:cNvPr>
          <p:cNvSpPr/>
          <p:nvPr/>
        </p:nvSpPr>
        <p:spPr>
          <a:xfrm flipH="1">
            <a:off x="7943532" y="3085138"/>
            <a:ext cx="344927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各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SE</a:t>
            </a: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4CEF1957-5EC8-638B-3CFB-5B48A8EC729B}"/>
              </a:ext>
            </a:extLst>
          </p:cNvPr>
          <p:cNvSpPr/>
          <p:nvPr/>
        </p:nvSpPr>
        <p:spPr>
          <a:xfrm flipH="1">
            <a:off x="7943532" y="4952038"/>
            <a:ext cx="3449278" cy="24578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各</a:t>
            </a:r>
            <a:r>
              <a:rPr kumimoji="1" lang="en-US" altLang="ja-JP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SE</a:t>
            </a:r>
            <a:r>
              <a:rPr kumimoji="1" lang="ja-JP" altLang="en-US" sz="1400" dirty="0">
                <a:solidFill>
                  <a:sysClr val="windowText" lastClr="000000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の音量</a:t>
            </a:r>
            <a:endParaRPr kumimoji="1" lang="en-US" altLang="ja-JP" sz="1400" dirty="0">
              <a:solidFill>
                <a:sysClr val="windowText" lastClr="000000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63E8F73-2898-ED0E-FA45-E7AE85E67898}"/>
              </a:ext>
            </a:extLst>
          </p:cNvPr>
          <p:cNvGrpSpPr/>
          <p:nvPr/>
        </p:nvGrpSpPr>
        <p:grpSpPr>
          <a:xfrm>
            <a:off x="46432" y="3837492"/>
            <a:ext cx="4467898" cy="2888299"/>
            <a:chOff x="46432" y="3837492"/>
            <a:chExt cx="4467898" cy="2888299"/>
          </a:xfrm>
        </p:grpSpPr>
        <p:sp>
          <p:nvSpPr>
            <p:cNvPr id="18" name="角丸四角形 22">
              <a:extLst>
                <a:ext uri="{FF2B5EF4-FFF2-40B4-BE49-F238E27FC236}">
                  <a16:creationId xmlns:a16="http://schemas.microsoft.com/office/drawing/2014/main" id="{B26FDBBB-C996-6A09-DF42-4986966C5E91}"/>
                </a:ext>
              </a:extLst>
            </p:cNvPr>
            <p:cNvSpPr/>
            <p:nvPr/>
          </p:nvSpPr>
          <p:spPr>
            <a:xfrm>
              <a:off x="46432" y="4019697"/>
              <a:ext cx="4467898" cy="27060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endParaRPr>
            </a:p>
          </p:txBody>
        </p:sp>
        <p:sp>
          <p:nvSpPr>
            <p:cNvPr id="21" name="角丸四角形 24">
              <a:extLst>
                <a:ext uri="{FF2B5EF4-FFF2-40B4-BE49-F238E27FC236}">
                  <a16:creationId xmlns:a16="http://schemas.microsoft.com/office/drawing/2014/main" id="{8034429B-B324-9874-FC05-AC6F88FBACC4}"/>
                </a:ext>
              </a:extLst>
            </p:cNvPr>
            <p:cNvSpPr/>
            <p:nvPr/>
          </p:nvSpPr>
          <p:spPr>
            <a:xfrm>
              <a:off x="1178686" y="3837492"/>
              <a:ext cx="2203386" cy="45239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音楽データの場所</a:t>
              </a: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1D19FBC-266E-AED1-F66D-099F031C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40" y="4472095"/>
              <a:ext cx="1116100" cy="73306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6DA54995-A205-7DAD-3889-278AD12F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40" y="5387360"/>
              <a:ext cx="4210157" cy="715848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19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6516-078E-378E-C572-E8054FE3E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1AC15A9C-9479-B0D2-3A1D-AB50EE7F6597}"/>
              </a:ext>
            </a:extLst>
          </p:cNvPr>
          <p:cNvSpPr/>
          <p:nvPr/>
        </p:nvSpPr>
        <p:spPr>
          <a:xfrm>
            <a:off x="0" y="0"/>
            <a:ext cx="12192000" cy="882316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4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ステージ作成方法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1995F7-4739-2DD7-A088-56DA72EBDC3A}"/>
              </a:ext>
            </a:extLst>
          </p:cNvPr>
          <p:cNvSpPr txBox="1"/>
          <p:nvPr/>
        </p:nvSpPr>
        <p:spPr>
          <a:xfrm>
            <a:off x="0" y="982078"/>
            <a:ext cx="38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・マップエディタの開き方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385671A-C0A0-4E58-8906-91FD8371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14" y="1451172"/>
            <a:ext cx="1938700" cy="51435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770F33D-5098-D823-8453-A960B30A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" y="1451172"/>
            <a:ext cx="1721094" cy="534134"/>
          </a:xfrm>
          <a:prstGeom prst="rect">
            <a:avLst/>
          </a:prstGeom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556B91A3-14F1-8C8B-1A26-EB2E158C0C94}"/>
              </a:ext>
            </a:extLst>
          </p:cNvPr>
          <p:cNvSpPr/>
          <p:nvPr/>
        </p:nvSpPr>
        <p:spPr>
          <a:xfrm>
            <a:off x="2015523" y="1523682"/>
            <a:ext cx="438150" cy="3693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0280397-8BED-ED2E-04AA-45468F6BA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8" y="2454400"/>
            <a:ext cx="8478433" cy="169568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AC5CDD6-7454-1E12-4C37-AE4CFEF36519}"/>
              </a:ext>
            </a:extLst>
          </p:cNvPr>
          <p:cNvSpPr txBox="1"/>
          <p:nvPr/>
        </p:nvSpPr>
        <p:spPr>
          <a:xfrm>
            <a:off x="-1" y="2085068"/>
            <a:ext cx="38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・マップエディタの使用方法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6EE1C66-E04E-4B8B-999A-7CB77EF9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511" y="2269734"/>
            <a:ext cx="3043157" cy="441874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FF9B87B-1CBF-E144-4D04-53B27857DDE4}"/>
              </a:ext>
            </a:extLst>
          </p:cNvPr>
          <p:cNvSpPr txBox="1"/>
          <p:nvPr/>
        </p:nvSpPr>
        <p:spPr>
          <a:xfrm>
            <a:off x="8820922" y="1900402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Rock_MapData.csv</a:t>
            </a:r>
            <a:endParaRPr kumimoji="1" lang="ja-JP" altLang="en-US" b="1" dirty="0"/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9474621A-1CFA-AFFB-A2F8-08663BC1DD03}"/>
              </a:ext>
            </a:extLst>
          </p:cNvPr>
          <p:cNvSpPr/>
          <p:nvPr/>
        </p:nvSpPr>
        <p:spPr>
          <a:xfrm>
            <a:off x="5114354" y="3534012"/>
            <a:ext cx="3439667" cy="1752600"/>
          </a:xfrm>
          <a:custGeom>
            <a:avLst/>
            <a:gdLst>
              <a:gd name="connsiteX0" fmla="*/ 0 w 3267075"/>
              <a:gd name="connsiteY0" fmla="*/ 0 h 1752600"/>
              <a:gd name="connsiteX1" fmla="*/ 0 w 3267075"/>
              <a:gd name="connsiteY1" fmla="*/ 1752600 h 1752600"/>
              <a:gd name="connsiteX2" fmla="*/ 3267075 w 3267075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67075" h="1752600">
                <a:moveTo>
                  <a:pt x="0" y="0"/>
                </a:moveTo>
                <a:lnTo>
                  <a:pt x="0" y="1752600"/>
                </a:lnTo>
                <a:lnTo>
                  <a:pt x="3267075" y="1752600"/>
                </a:ln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93A07E-00BF-83FE-2362-F89E662DD04C}"/>
              </a:ext>
            </a:extLst>
          </p:cNvPr>
          <p:cNvSpPr txBox="1"/>
          <p:nvPr/>
        </p:nvSpPr>
        <p:spPr>
          <a:xfrm>
            <a:off x="4990690" y="5357169"/>
            <a:ext cx="3905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コピーして、</a:t>
            </a:r>
            <a:endParaRPr kumimoji="1" lang="en-US" altLang="ja-JP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Rock_MapData.csv</a:t>
            </a:r>
            <a:r>
              <a:rPr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</a:t>
            </a:r>
            <a:endParaRPr lang="en-US" altLang="ja-JP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kumimoji="1"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ステージごとに貼り付けてください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292F98F-D842-1C2F-4E53-B7B39CCFEB5C}"/>
              </a:ext>
            </a:extLst>
          </p:cNvPr>
          <p:cNvGrpSpPr/>
          <p:nvPr/>
        </p:nvGrpSpPr>
        <p:grpSpPr>
          <a:xfrm>
            <a:off x="943549" y="4479104"/>
            <a:ext cx="2856925" cy="1974681"/>
            <a:chOff x="438565" y="4713792"/>
            <a:chExt cx="2856925" cy="1974681"/>
          </a:xfrm>
        </p:grpSpPr>
        <p:sp>
          <p:nvSpPr>
            <p:cNvPr id="36" name="角丸四角形 22">
              <a:extLst>
                <a:ext uri="{FF2B5EF4-FFF2-40B4-BE49-F238E27FC236}">
                  <a16:creationId xmlns:a16="http://schemas.microsoft.com/office/drawing/2014/main" id="{2BB64B1A-0942-793E-7AC7-8A04DF9C93CC}"/>
                </a:ext>
              </a:extLst>
            </p:cNvPr>
            <p:cNvSpPr/>
            <p:nvPr/>
          </p:nvSpPr>
          <p:spPr>
            <a:xfrm>
              <a:off x="438565" y="4848224"/>
              <a:ext cx="2856925" cy="18402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SｺﾞｼｯｸM" panose="020B0600000000000000" pitchFamily="50" charset="-128"/>
                <a:ea typeface="HGSｺﾞｼｯｸM" panose="020B0600000000000000" pitchFamily="50" charset="-128"/>
              </a:endParaRPr>
            </a:p>
          </p:txBody>
        </p: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29C3F71-9829-7F8B-AE4F-4D23DE7B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0339" y="5351974"/>
              <a:ext cx="1152686" cy="1047896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34" name="角丸四角形 24">
              <a:extLst>
                <a:ext uri="{FF2B5EF4-FFF2-40B4-BE49-F238E27FC236}">
                  <a16:creationId xmlns:a16="http://schemas.microsoft.com/office/drawing/2014/main" id="{0D7B2A1D-8E86-0AFB-A756-BFD415D7D795}"/>
                </a:ext>
              </a:extLst>
            </p:cNvPr>
            <p:cNvSpPr/>
            <p:nvPr/>
          </p:nvSpPr>
          <p:spPr>
            <a:xfrm>
              <a:off x="770018" y="4713792"/>
              <a:ext cx="2203386" cy="45239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solidFill>
                    <a:schemeClr val="tx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マップデータの場所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60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511</Words>
  <Application>Microsoft Office PowerPoint</Application>
  <PresentationFormat>ワイド画面</PresentationFormat>
  <Paragraphs>85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HGPｺﾞｼｯｸE</vt:lpstr>
      <vt:lpstr>HGSｺﾞｼｯｸM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瑞月 森本</dc:creator>
  <cp:lastModifiedBy>瑞月 森本</cp:lastModifiedBy>
  <cp:revision>7</cp:revision>
  <dcterms:created xsi:type="dcterms:W3CDTF">2025-08-26T04:29:59Z</dcterms:created>
  <dcterms:modified xsi:type="dcterms:W3CDTF">2025-08-26T05:31:54Z</dcterms:modified>
</cp:coreProperties>
</file>